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6" r:id="rId3"/>
    <p:sldId id="261" r:id="rId4"/>
  </p:sldIdLst>
  <p:sldSz cx="9144000" cy="6858000" type="screen4x3"/>
  <p:notesSz cx="6864350" cy="99949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CC"/>
    <a:srgbClr val="990099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7871" autoAdjust="0"/>
  </p:normalViewPr>
  <p:slideViewPr>
    <p:cSldViewPr>
      <p:cViewPr>
        <p:scale>
          <a:sx n="96" d="100"/>
          <a:sy n="96" d="100"/>
        </p:scale>
        <p:origin x="-210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26F8-FD22-442D-95CD-451C23BF423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325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7788" y="949325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6C0FE-6A0E-44B0-800C-056928D329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5405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C0FE-6A0E-44B0-800C-056928D329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C0FE-6A0E-44B0-800C-056928D329A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C0FE-6A0E-44B0-800C-056928D329A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4541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8877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083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334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475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5636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7360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971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1264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620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2515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CF1B-78B0-4AE0-9BDA-7417DBFEBB2B}" type="datetimeFigureOut">
              <a:rPr lang="ko-KR" altLang="en-US" smtClean="0"/>
              <a:pPr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F42C-E48B-4A3A-9965-78BF95C7F4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3429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jpe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65317" y="74645"/>
            <a:ext cx="9022699" cy="6713378"/>
          </a:xfrm>
          <a:prstGeom prst="roundRect">
            <a:avLst>
              <a:gd name="adj" fmla="val 2713"/>
            </a:avLst>
          </a:prstGeom>
          <a:solidFill>
            <a:schemeClr val="bg1"/>
          </a:solidFill>
          <a:ln w="952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156176" y="260647"/>
            <a:ext cx="2926457" cy="6527375"/>
          </a:xfrm>
          <a:prstGeom prst="roundRect">
            <a:avLst>
              <a:gd name="adj" fmla="val 9360"/>
            </a:avLst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/>
            <a:stretch>
              <a:fillRect t="-1" b="-29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rot="5400000">
            <a:off x="1895710" y="2101400"/>
            <a:ext cx="2870795" cy="6514232"/>
          </a:xfrm>
          <a:prstGeom prst="roundRect">
            <a:avLst>
              <a:gd name="adj" fmla="val 9360"/>
            </a:avLst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/>
            <a:stretch>
              <a:fillRect t="-1" b="-29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59934" y="71039"/>
            <a:ext cx="9022699" cy="6713378"/>
          </a:xfrm>
          <a:prstGeom prst="roundRect">
            <a:avLst>
              <a:gd name="adj" fmla="val 2713"/>
            </a:avLst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474768" y="1302468"/>
            <a:ext cx="1296144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각형 23"/>
          <p:cNvSpPr/>
          <p:nvPr/>
        </p:nvSpPr>
        <p:spPr>
          <a:xfrm>
            <a:off x="6508440" y="6399914"/>
            <a:ext cx="1055235" cy="375323"/>
          </a:xfrm>
          <a:prstGeom prst="homePlate">
            <a:avLst>
              <a:gd name="adj" fmla="val 906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39952" y="5949279"/>
            <a:ext cx="1190626" cy="67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직사각형 13"/>
          <p:cNvSpPr/>
          <p:nvPr/>
        </p:nvSpPr>
        <p:spPr>
          <a:xfrm>
            <a:off x="4909348" y="2069899"/>
            <a:ext cx="3948932" cy="886725"/>
          </a:xfrm>
          <a:prstGeom prst="rect">
            <a:avLst/>
          </a:prstGeom>
          <a:gradFill flip="none" rotWithShape="1">
            <a:gsLst>
              <a:gs pos="22000">
                <a:srgbClr val="660066">
                  <a:alpha val="53000"/>
                </a:srgbClr>
              </a:gs>
              <a:gs pos="55000">
                <a:srgbClr val="660066">
                  <a:alpha val="33000"/>
                </a:srgb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ko-KR" b="1" dirty="0" smtClean="0"/>
              <a:t>Идеальные средства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ru-RU" altLang="ko-KR" b="1" dirty="0" smtClean="0"/>
              <a:t>для </a:t>
            </a:r>
            <a:r>
              <a:rPr lang="ru-RU" altLang="ko-KR" b="1" dirty="0" smtClean="0"/>
              <a:t>безупречного </a:t>
            </a:r>
            <a:r>
              <a:rPr lang="ru-RU" altLang="ko-KR" b="1" dirty="0"/>
              <a:t>макияжа! </a:t>
            </a:r>
            <a:endParaRPr lang="ko-KR" altLang="en-US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755576" y="1844824"/>
            <a:ext cx="2077702" cy="3745949"/>
            <a:chOff x="539552" y="1916832"/>
            <a:chExt cx="2077702" cy="3745949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1916832"/>
              <a:ext cx="2077702" cy="3739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backgroundRemoval t="75688" b="100000" l="9896" r="898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1923296"/>
              <a:ext cx="2077702" cy="373948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" name="그룹 11"/>
          <p:cNvGrpSpPr/>
          <p:nvPr/>
        </p:nvGrpSpPr>
        <p:grpSpPr>
          <a:xfrm>
            <a:off x="2277764" y="1955195"/>
            <a:ext cx="2093037" cy="3739485"/>
            <a:chOff x="-1923746" y="134496"/>
            <a:chExt cx="2093037" cy="3739485"/>
          </a:xfrm>
        </p:grpSpPr>
        <p:grpSp>
          <p:nvGrpSpPr>
            <p:cNvPr id="22" name="그룹 21"/>
            <p:cNvGrpSpPr/>
            <p:nvPr/>
          </p:nvGrpSpPr>
          <p:grpSpPr>
            <a:xfrm>
              <a:off x="-1923746" y="134496"/>
              <a:ext cx="2091659" cy="3739485"/>
              <a:chOff x="-2283786" y="257985"/>
              <a:chExt cx="2091659" cy="3739485"/>
            </a:xfrm>
          </p:grpSpPr>
          <p:pic>
            <p:nvPicPr>
              <p:cNvPr id="23" name="그림 22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EE8"/>
                  </a:clrFrom>
                  <a:clrTo>
                    <a:srgbClr val="FFFEE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11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26466" t="6784" r="66979" b="80647"/>
              <a:stretch/>
            </p:blipFill>
            <p:spPr>
              <a:xfrm>
                <a:off x="-1662107" y="372689"/>
                <a:ext cx="1049532" cy="276828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EE8"/>
                  </a:clrFrom>
                  <a:clrTo>
                    <a:srgbClr val="FFFEE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11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-2283786" y="257985"/>
                <a:ext cx="2091659" cy="37394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7" name="그림 26"/>
            <p:cNvPicPr>
              <a:picLocks noChangeAspect="1"/>
            </p:cNvPicPr>
            <p:nvPr/>
          </p:nvPicPr>
          <p:blipFill rotWithShape="1"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8472"/>
            <a:stretch/>
          </p:blipFill>
          <p:spPr>
            <a:xfrm>
              <a:off x="-1922368" y="3068960"/>
              <a:ext cx="2091659" cy="8050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TextBox 31"/>
          <p:cNvSpPr txBox="1"/>
          <p:nvPr/>
        </p:nvSpPr>
        <p:spPr>
          <a:xfrm>
            <a:off x="5095883" y="2923228"/>
            <a:ext cx="3446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dirty="0" smtClean="0">
                <a:latin typeface="210 나무고딕 R" panose="02020603020101020101" pitchFamily="18" charset="-127"/>
                <a:ea typeface="210 나무고딕 R" panose="02020603020101020101" pitchFamily="18" charset="-127"/>
              </a:rPr>
              <a:t>REDIEU BB CREAM TWO TYPE</a:t>
            </a:r>
            <a:endParaRPr lang="ko-KR" altLang="en-US" sz="900" dirty="0">
              <a:latin typeface="210 나무고딕 R" panose="02020603020101020101" pitchFamily="18" charset="-127"/>
              <a:ea typeface="210 나무고딕 R" panose="02020603020101020101" pitchFamily="18" charset="-127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2103" y="3759332"/>
            <a:ext cx="267058" cy="3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7691" y="4528473"/>
            <a:ext cx="267058" cy="3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66180" y="3421395"/>
            <a:ext cx="342716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ko-KR" altLang="en-US" sz="2000" dirty="0" smtClean="0">
                <a:solidFill>
                  <a:srgbClr val="660066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 </a:t>
            </a:r>
            <a:r>
              <a:rPr lang="en-US" altLang="ko-KR" dirty="0" smtClean="0">
                <a:solidFill>
                  <a:srgbClr val="660066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Natural Moisture BB Cream</a:t>
            </a:r>
          </a:p>
          <a:p>
            <a:pPr>
              <a:lnSpc>
                <a:spcPct val="250000"/>
              </a:lnSpc>
            </a:pPr>
            <a:r>
              <a:rPr lang="ko-KR" altLang="en-US" dirty="0" smtClean="0">
                <a:solidFill>
                  <a:srgbClr val="660066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 </a:t>
            </a:r>
            <a:r>
              <a:rPr lang="en-US" altLang="ko-KR" dirty="0" smtClean="0">
                <a:solidFill>
                  <a:srgbClr val="660066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Perfect magic BB Cream</a:t>
            </a:r>
            <a:endParaRPr lang="ko-KR" altLang="en-US" dirty="0">
              <a:solidFill>
                <a:srgbClr val="660066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9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>
          <a:xfrm rot="11847312">
            <a:off x="1748157" y="2920484"/>
            <a:ext cx="936992" cy="1430169"/>
          </a:xfrm>
          <a:prstGeom prst="roundRect">
            <a:avLst>
              <a:gd name="adj" fmla="val 0"/>
            </a:avLst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rcRect/>
            <a:stretch>
              <a:fillRect l="-131312" t="1039" r="-1" b="-230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3975" y="319884"/>
            <a:ext cx="783649" cy="4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>
          <a:xfrm>
            <a:off x="47501" y="44800"/>
            <a:ext cx="9037122" cy="62078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36"/>
          <p:cNvSpPr>
            <a:spLocks noChangeArrowheads="1"/>
          </p:cNvSpPr>
          <p:nvPr/>
        </p:nvSpPr>
        <p:spPr bwMode="auto">
          <a:xfrm>
            <a:off x="1309544" y="434718"/>
            <a:ext cx="52066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spc="47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REDIEU NATURAL MOISTURE BB CREAM</a:t>
            </a:r>
            <a:endParaRPr lang="en-US" altLang="ko-KR" sz="1200" b="1" spc="47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 rot="830578">
            <a:off x="-379417" y="3501844"/>
            <a:ext cx="2167384" cy="1610178"/>
          </a:xfrm>
          <a:prstGeom prst="roundRect">
            <a:avLst>
              <a:gd name="adj" fmla="val 0"/>
            </a:avLst>
          </a:prstGeom>
          <a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rcRect/>
            <a:stretch>
              <a:fillRect t="-191346" b="-84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 rot="830578">
            <a:off x="49283" y="1282450"/>
            <a:ext cx="2381644" cy="493139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270693" y="1763833"/>
            <a:ext cx="2077702" cy="3745949"/>
            <a:chOff x="539552" y="1916832"/>
            <a:chExt cx="2077702" cy="3745949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1916832"/>
              <a:ext cx="2077702" cy="3739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backgroundRemoval t="75688" b="100000" l="9896" r="898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1923296"/>
              <a:ext cx="2077702" cy="37394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" name="직사각형 38"/>
          <p:cNvSpPr/>
          <p:nvPr/>
        </p:nvSpPr>
        <p:spPr>
          <a:xfrm>
            <a:off x="2483768" y="2924944"/>
            <a:ext cx="39126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777" y="152401"/>
            <a:ext cx="9022699" cy="6627652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66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284106" y="1785926"/>
            <a:ext cx="5262522" cy="314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Отбеливает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разглаживает морщины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,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блокирует </a:t>
            </a:r>
            <a:r>
              <a:rPr lang="ru-RU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УФ-лучи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(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SPF 50+, PA+++)</a:t>
            </a:r>
          </a:p>
          <a:p>
            <a:pPr>
              <a:lnSpc>
                <a:spcPct val="150000"/>
              </a:lnSpc>
            </a:pP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Создает неощутимое, естественное покрытие и устраняет признаки усталости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pPr>
              <a:lnSpc>
                <a:spcPct val="150000"/>
              </a:lnSpc>
            </a:pPr>
            <a:endParaRPr lang="ru-RU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Легкая текстура хорошо распределяется по коже и прекрасно выравнивает ее поверхность и тон</a:t>
            </a:r>
          </a:p>
          <a:p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Удерживает </a:t>
            </a:r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влагу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длительное время, придавая коже дополнительное сияние и шелковистость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922451" y="4987333"/>
            <a:ext cx="2652354" cy="246221"/>
          </a:xfrm>
          <a:prstGeom prst="roundRect">
            <a:avLst>
              <a:gd name="adj" fmla="val 0"/>
            </a:avLst>
          </a:prstGeom>
          <a:solidFill>
            <a:srgbClr val="660066">
              <a:alpha val="23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Масло оливы</a:t>
            </a:r>
            <a:r>
              <a:rPr lang="en-US" altLang="ko-KR" sz="1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l</a:t>
            </a:r>
            <a:endParaRPr kumimoji="0" lang="en-US" altLang="ko-KR" sz="1000" b="1" dirty="0">
              <a:solidFill>
                <a:prstClr val="black">
                  <a:lumMod val="95000"/>
                  <a:lumOff val="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852243" y="4978223"/>
            <a:ext cx="2657425" cy="11668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5852243" y="4982112"/>
            <a:ext cx="2647592" cy="246221"/>
          </a:xfrm>
          <a:prstGeom prst="roundRect">
            <a:avLst>
              <a:gd name="adj" fmla="val 0"/>
            </a:avLst>
          </a:prstGeom>
          <a:solidFill>
            <a:srgbClr val="660066">
              <a:alpha val="23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Аргановое</a:t>
            </a:r>
            <a:r>
              <a:rPr kumimoji="0" lang="ru-RU" altLang="ko-KR" sz="1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 масло!</a:t>
            </a:r>
            <a:endParaRPr kumimoji="0" lang="en-US" altLang="ko-KR" sz="1000" b="1" dirty="0">
              <a:solidFill>
                <a:prstClr val="black">
                  <a:lumMod val="95000"/>
                  <a:lumOff val="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917688" y="4993383"/>
            <a:ext cx="2657425" cy="11668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2451" y="1763833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9118" y="2632864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688" y="3439810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4570" y="4205458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699792" y="1556791"/>
            <a:ext cx="6078537" cy="4896545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469" y="5380337"/>
            <a:ext cx="754956" cy="61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직사각형 26"/>
          <p:cNvSpPr/>
          <p:nvPr/>
        </p:nvSpPr>
        <p:spPr>
          <a:xfrm>
            <a:off x="3584132" y="5308877"/>
            <a:ext cx="1961988" cy="79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900" dirty="0" smtClean="0">
                <a:latin typeface="+mn-ea"/>
              </a:rPr>
              <a:t>Оказывает мощную </a:t>
            </a:r>
            <a:r>
              <a:rPr lang="ru-RU" altLang="ko-KR" sz="900" dirty="0" err="1" smtClean="0">
                <a:latin typeface="+mn-ea"/>
              </a:rPr>
              <a:t>антиаксидантную</a:t>
            </a:r>
            <a:r>
              <a:rPr lang="ru-RU" altLang="ko-KR" sz="900" dirty="0" smtClean="0">
                <a:latin typeface="+mn-ea"/>
              </a:rPr>
              <a:t> защиту и смягчает, сохраняя кожу молодой и эластичной</a:t>
            </a:r>
            <a:r>
              <a:rPr lang="en-US" altLang="ko-KR" sz="900" dirty="0" smtClean="0">
                <a:latin typeface="+mn-ea"/>
              </a:rPr>
              <a:t>.</a:t>
            </a:r>
            <a:r>
              <a:rPr kumimoji="0" lang="en-US" altLang="ko-KR" sz="900" dirty="0" smtClean="0">
                <a:latin typeface="+mn-ea"/>
              </a:rPr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243" y="5413007"/>
            <a:ext cx="914538" cy="58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6516216" y="5364920"/>
            <a:ext cx="1921445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900" dirty="0" smtClean="0">
                <a:latin typeface="+mn-ea"/>
              </a:rPr>
              <a:t>Оберегает кожный покров от вредных факторов окружающей среды.</a:t>
            </a:r>
            <a:endParaRPr kumimoji="0" lang="en-US" altLang="ko-KR" sz="900" dirty="0" smtClean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9544" y="762168"/>
            <a:ext cx="5560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+mj-lt"/>
              </a:rPr>
              <a:t>Увлажняющий </a:t>
            </a:r>
            <a:r>
              <a:rPr lang="en-US" sz="1600" b="1" dirty="0" smtClean="0">
                <a:latin typeface="+mj-lt"/>
              </a:rPr>
              <a:t>BB</a:t>
            </a:r>
            <a:r>
              <a:rPr lang="ru-RU" sz="1600" b="1" dirty="0" smtClean="0">
                <a:latin typeface="+mj-lt"/>
              </a:rPr>
              <a:t>-крем </a:t>
            </a:r>
            <a:r>
              <a:rPr lang="en-US" sz="1600" b="1" dirty="0">
                <a:latin typeface="+mj-lt"/>
              </a:rPr>
              <a:t>SPF50+ PA+++</a:t>
            </a:r>
            <a:endParaRPr lang="ru-RU" sz="1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083305"/>
            <a:ext cx="3846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/>
              <a:t>C</a:t>
            </a:r>
            <a:r>
              <a:rPr lang="ru-RU" sz="1400" i="1" u="sng" dirty="0" err="1" smtClean="0"/>
              <a:t>очетает</a:t>
            </a:r>
            <a:r>
              <a:rPr lang="ru-RU" sz="1400" i="1" u="sng" dirty="0" smtClean="0"/>
              <a:t> </a:t>
            </a:r>
            <a:r>
              <a:rPr lang="ru-RU" sz="1400" i="1" u="sng" dirty="0"/>
              <a:t>в себе все самое </a:t>
            </a:r>
            <a:r>
              <a:rPr lang="ru-RU" sz="1400" i="1" u="sng" dirty="0" smtClean="0"/>
              <a:t>необходимое</a:t>
            </a:r>
            <a:r>
              <a:rPr lang="en-US" sz="1400" i="1" u="sng" dirty="0" smtClean="0"/>
              <a:t>!</a:t>
            </a:r>
            <a:endParaRPr lang="ru-RU" sz="1400" i="1" u="sng" dirty="0"/>
          </a:p>
        </p:txBody>
      </p:sp>
    </p:spTree>
    <p:extLst>
      <p:ext uri="{BB962C8B-B14F-4D97-AF65-F5344CB8AC3E}">
        <p14:creationId xmlns:p14="http://schemas.microsoft.com/office/powerpoint/2010/main" xmlns="" val="2280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>
          <a:xfrm rot="11847312">
            <a:off x="1748157" y="2920484"/>
            <a:ext cx="936992" cy="1430169"/>
          </a:xfrm>
          <a:prstGeom prst="roundRect">
            <a:avLst>
              <a:gd name="adj" fmla="val 0"/>
            </a:avLst>
          </a:prstGeom>
          <a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rcRect/>
            <a:stretch>
              <a:fillRect l="-131312" t="1039" r="-1" b="-23000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2450" y="219911"/>
            <a:ext cx="783649" cy="44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>
          <a:xfrm>
            <a:off x="47501" y="44800"/>
            <a:ext cx="9037122" cy="62078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36"/>
          <p:cNvSpPr>
            <a:spLocks noChangeArrowheads="1"/>
          </p:cNvSpPr>
          <p:nvPr/>
        </p:nvSpPr>
        <p:spPr bwMode="auto">
          <a:xfrm>
            <a:off x="1199809" y="386640"/>
            <a:ext cx="4574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spc="47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REDIEU PERPECT MAGIC BB CREAM</a:t>
            </a:r>
            <a:endParaRPr lang="en-US" altLang="ko-KR" sz="1200" b="1" spc="47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 rot="830578">
            <a:off x="-379417" y="3501844"/>
            <a:ext cx="2167384" cy="1610178"/>
          </a:xfrm>
          <a:prstGeom prst="roundRect">
            <a:avLst>
              <a:gd name="adj" fmla="val 0"/>
            </a:avLst>
          </a:prstGeom>
          <a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rcRect/>
            <a:stretch>
              <a:fillRect t="-191346" b="-84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284105" y="1785926"/>
            <a:ext cx="54942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Отбеливает, разглаживает морщины, блокирует 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УФ-лучи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 (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SPF 41, PA++)</a:t>
            </a:r>
          </a:p>
          <a:p>
            <a:pPr>
              <a:lnSpc>
                <a:spcPct val="150000"/>
              </a:lnSpc>
            </a:pP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Удивительно мягкая текстура комфортно наносится и подстраивается </a:t>
            </a:r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под тон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кожи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Создает </a:t>
            </a:r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естественное, безупречное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покрытие, придавая лицу свежий, ухоженный вид</a:t>
            </a:r>
          </a:p>
          <a:p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  <a:p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Держится в течение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дня без чувства липкости, </a:t>
            </a:r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оставаясь </a:t>
            </a:r>
            <a:r>
              <a:rPr lang="ru-RU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незаметным </a:t>
            </a:r>
            <a:r>
              <a:rPr lang="ru-RU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под макияжем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2451" y="1763833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9118" y="2632864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688" y="3356992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4570" y="4064147"/>
            <a:ext cx="319210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직사각형 47"/>
          <p:cNvSpPr/>
          <p:nvPr/>
        </p:nvSpPr>
        <p:spPr>
          <a:xfrm rot="830578">
            <a:off x="118722" y="1491936"/>
            <a:ext cx="2381644" cy="493139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2483768" y="2924944"/>
            <a:ext cx="39126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699792" y="1556791"/>
            <a:ext cx="6078537" cy="4896545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777" y="152401"/>
            <a:ext cx="9022699" cy="6627652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66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6" name="그룹 45"/>
          <p:cNvGrpSpPr/>
          <p:nvPr/>
        </p:nvGrpSpPr>
        <p:grpSpPr>
          <a:xfrm>
            <a:off x="287240" y="1892720"/>
            <a:ext cx="2093037" cy="3739485"/>
            <a:chOff x="-1923746" y="134496"/>
            <a:chExt cx="2093037" cy="3739485"/>
          </a:xfrm>
        </p:grpSpPr>
        <p:grpSp>
          <p:nvGrpSpPr>
            <p:cNvPr id="47" name="그룹 46"/>
            <p:cNvGrpSpPr/>
            <p:nvPr/>
          </p:nvGrpSpPr>
          <p:grpSpPr>
            <a:xfrm>
              <a:off x="-1923746" y="134496"/>
              <a:ext cx="2091659" cy="3739485"/>
              <a:chOff x="-2283786" y="257985"/>
              <a:chExt cx="2091659" cy="3739485"/>
            </a:xfrm>
          </p:grpSpPr>
          <p:pic>
            <p:nvPicPr>
              <p:cNvPr id="51" name="그림 50"/>
              <p:cNvPicPr>
                <a:picLocks noChangeAspect="1"/>
              </p:cNvPicPr>
              <p:nvPr/>
            </p:nvPicPr>
            <p:blipFill rotWithShape="1">
              <a:blip r:embed="rId9" cstate="print">
                <a:clrChange>
                  <a:clrFrom>
                    <a:srgbClr val="FFFEE8"/>
                  </a:clrFrom>
                  <a:clrTo>
                    <a:srgbClr val="FFFEE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10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26466" t="6784" r="66979" b="80647"/>
              <a:stretch/>
            </p:blipFill>
            <p:spPr>
              <a:xfrm>
                <a:off x="-1662107" y="372689"/>
                <a:ext cx="1049532" cy="276828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그림 51"/>
              <p:cNvPicPr>
                <a:picLocks noChangeAspect="1"/>
              </p:cNvPicPr>
              <p:nvPr/>
            </p:nvPicPr>
            <p:blipFill>
              <a:blip r:embed="rId9" cstate="print">
                <a:clrChange>
                  <a:clrFrom>
                    <a:srgbClr val="FFFEE8"/>
                  </a:clrFrom>
                  <a:clrTo>
                    <a:srgbClr val="FFFEE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10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-2283786" y="257985"/>
                <a:ext cx="2091659" cy="37394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0" name="그림 49"/>
            <p:cNvPicPr>
              <a:picLocks noChangeAspect="1"/>
            </p:cNvPicPr>
            <p:nvPr/>
          </p:nvPicPr>
          <p:blipFill rotWithShape="1"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78472"/>
            <a:stretch/>
          </p:blipFill>
          <p:spPr>
            <a:xfrm>
              <a:off x="-1922368" y="3068960"/>
              <a:ext cx="2091659" cy="8050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4" name="모서리가 둥근 직사각형 53"/>
          <p:cNvSpPr/>
          <p:nvPr/>
        </p:nvSpPr>
        <p:spPr>
          <a:xfrm>
            <a:off x="2922451" y="4987333"/>
            <a:ext cx="2652354" cy="246221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Масло оливы!</a:t>
            </a:r>
            <a:endParaRPr kumimoji="0" lang="en-US" altLang="ko-KR" sz="1000" b="1" dirty="0">
              <a:solidFill>
                <a:prstClr val="black">
                  <a:lumMod val="95000"/>
                  <a:lumOff val="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852243" y="4978223"/>
            <a:ext cx="2657425" cy="11668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5852243" y="4982112"/>
            <a:ext cx="2647592" cy="246221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Аргановое</a:t>
            </a:r>
            <a:r>
              <a:rPr lang="ru-RU" altLang="ko-KR" sz="1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맑은 고딕" pitchFamily="50" charset="-127"/>
                <a:ea typeface="맑은 고딕" pitchFamily="50" charset="-127"/>
              </a:rPr>
              <a:t> масло!</a:t>
            </a:r>
            <a:endParaRPr lang="en-US" altLang="ko-KR" sz="1000" b="1" dirty="0">
              <a:solidFill>
                <a:prstClr val="black">
                  <a:lumMod val="95000"/>
                  <a:lumOff val="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2917688" y="4993383"/>
            <a:ext cx="2657425" cy="116681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1"/>
          </a:p>
        </p:txBody>
      </p:sp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6469" y="5380337"/>
            <a:ext cx="754956" cy="61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직사각형 58"/>
          <p:cNvSpPr/>
          <p:nvPr/>
        </p:nvSpPr>
        <p:spPr>
          <a:xfrm>
            <a:off x="3486912" y="5308877"/>
            <a:ext cx="1961988" cy="79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900" dirty="0">
                <a:latin typeface="+mn-ea"/>
              </a:rPr>
              <a:t>Оказывает мощную </a:t>
            </a:r>
            <a:r>
              <a:rPr lang="ru-RU" altLang="ko-KR" sz="900" dirty="0" err="1">
                <a:latin typeface="+mn-ea"/>
              </a:rPr>
              <a:t>антиаксидантную</a:t>
            </a:r>
            <a:r>
              <a:rPr lang="ru-RU" altLang="ko-KR" sz="900" dirty="0">
                <a:latin typeface="+mn-ea"/>
              </a:rPr>
              <a:t> защиту и смягчает, сохраняя кожу молодой и эластичной. </a:t>
            </a:r>
          </a:p>
        </p:txBody>
      </p:sp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2243" y="5413007"/>
            <a:ext cx="914538" cy="58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6578390" y="5347925"/>
            <a:ext cx="1921445" cy="612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900" dirty="0">
                <a:latin typeface="+mn-ea"/>
              </a:rPr>
              <a:t>Оберегает кожный покров от вредных факторов окружающей среды.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710288"/>
            <a:ext cx="3728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Магический </a:t>
            </a:r>
            <a:r>
              <a:rPr lang="en-US" sz="1600" b="1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BB-</a:t>
            </a:r>
            <a:r>
              <a:rPr lang="ru-RU" sz="1600" b="1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крем </a:t>
            </a:r>
            <a:r>
              <a:rPr lang="ru-RU" sz="16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SPF41 PA++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1648" y="1034197"/>
            <a:ext cx="363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u="sng" dirty="0" smtClean="0"/>
              <a:t>Безупречный помощник на весь день!</a:t>
            </a:r>
            <a:endParaRPr lang="ru-RU" sz="14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499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206</Words>
  <Application>Microsoft Office PowerPoint</Application>
  <PresentationFormat>Экран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테마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김보람</dc:creator>
  <cp:lastModifiedBy>1</cp:lastModifiedBy>
  <cp:revision>39</cp:revision>
  <cp:lastPrinted>2016-04-12T06:31:28Z</cp:lastPrinted>
  <dcterms:created xsi:type="dcterms:W3CDTF">2016-04-08T01:12:56Z</dcterms:created>
  <dcterms:modified xsi:type="dcterms:W3CDTF">2017-03-15T05:23:02Z</dcterms:modified>
</cp:coreProperties>
</file>