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A14E"/>
    <a:srgbClr val="CE89E1"/>
    <a:srgbClr val="0D9110"/>
    <a:srgbClr val="F8A40C"/>
    <a:srgbClr val="A04ED2"/>
    <a:srgbClr val="0FA913"/>
    <a:srgbClr val="339933"/>
    <a:srgbClr val="EAA110"/>
    <a:srgbClr val="008000"/>
    <a:srgbClr val="3295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208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970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885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5913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89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2709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14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620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03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597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4247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7231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A92E-A5BC-4183-B265-0000F2327F86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43CA-4472-4F78-B6D6-B62F5BEE1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78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AppData\Local\Microsoft\Windows\Temporary Internet Files\Content.IE5\MC0NAFF7\yaytg112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8691"/>
            <a:ext cx="4659348" cy="70314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네추럴 테라피 린 폼클렌징 4종\2.디자인_해외_내추럴테라피린폼_16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605" y="3515754"/>
            <a:ext cx="4426396" cy="23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76806" r="59873" b="15139"/>
          <a:stretch/>
        </p:blipFill>
        <p:spPr bwMode="auto">
          <a:xfrm>
            <a:off x="7740353" y="67840"/>
            <a:ext cx="1403648" cy="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592673" y="58316"/>
            <a:ext cx="4454971" cy="6741368"/>
          </a:xfrm>
          <a:prstGeom prst="rect">
            <a:avLst/>
          </a:prstGeom>
          <a:noFill/>
          <a:ln w="28575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899297" y="1279918"/>
            <a:ext cx="4063012" cy="1938992"/>
            <a:chOff x="4790052" y="1237419"/>
            <a:chExt cx="4063012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4790052" y="1237419"/>
              <a:ext cx="37444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땅콩M" panose="02020600000000000000" pitchFamily="18" charset="-127"/>
                  <a:ea typeface="a땅콩M" panose="02020600000000000000" pitchFamily="18" charset="-127"/>
                </a:rPr>
                <a:t>Natural Therapy </a:t>
              </a:r>
              <a:r>
                <a:rPr lang="en-US" altLang="ko-KR" sz="2000" dirty="0" smtClean="0">
                  <a:solidFill>
                    <a:schemeClr val="accent3">
                      <a:lumMod val="50000"/>
                    </a:schemeClr>
                  </a:solidFill>
                  <a:latin typeface="a땅콩M" panose="02020600000000000000" pitchFamily="18" charset="-127"/>
                  <a:ea typeface="a땅콩M" panose="02020600000000000000" pitchFamily="18" charset="-127"/>
                </a:rPr>
                <a:t>Lynn</a:t>
              </a:r>
            </a:p>
            <a:p>
              <a:pPr algn="ctr"/>
              <a:r>
                <a:rPr lang="ru-RU" altLang="ko-K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땅콩M" panose="02020600000000000000" pitchFamily="18" charset="-127"/>
                  <a:ea typeface="a땅콩M" panose="02020600000000000000" pitchFamily="18" charset="-127"/>
                </a:rPr>
                <a:t>Терапия натуральных экстрактов</a:t>
              </a:r>
            </a:p>
            <a:p>
              <a:pPr algn="ctr"/>
              <a:endParaRPr lang="ru-RU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땅콩M" panose="02020600000000000000" pitchFamily="18" charset="-127"/>
                <a:ea typeface="a땅콩M" panose="02020600000000000000" pitchFamily="18" charset="-127"/>
              </a:endParaRPr>
            </a:p>
            <a:p>
              <a:pPr algn="ctr"/>
              <a:r>
                <a:rPr lang="ru-RU" altLang="ko-K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땅콩M" panose="02020600000000000000" pitchFamily="18" charset="-127"/>
                  <a:ea typeface="a땅콩M" panose="02020600000000000000" pitchFamily="18" charset="-127"/>
                </a:rPr>
                <a:t>Серия </a:t>
              </a:r>
              <a:r>
                <a:rPr lang="ru-RU" altLang="ko-KR" sz="20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땅콩M" panose="02020600000000000000" pitchFamily="18" charset="-127"/>
                  <a:ea typeface="a땅콩M" panose="02020600000000000000" pitchFamily="18" charset="-127"/>
                </a:rPr>
                <a:t>глубокоочищающих</a:t>
              </a:r>
              <a:r>
                <a:rPr lang="ru-RU" altLang="ko-K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땅콩M" panose="02020600000000000000" pitchFamily="18" charset="-127"/>
                  <a:ea typeface="a땅콩M" panose="02020600000000000000" pitchFamily="18" charset="-127"/>
                </a:rPr>
                <a:t> пенок для лица</a:t>
              </a:r>
              <a:endPara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땅콩M" panose="02020600000000000000" pitchFamily="18" charset="-127"/>
                <a:ea typeface="a땅콩M" panose="02020600000000000000" pitchFamily="18" charset="-127"/>
              </a:endParaRPr>
            </a:p>
          </p:txBody>
        </p:sp>
        <p:pic>
          <p:nvPicPr>
            <p:cNvPr id="9" name="Picture 2" descr="C:\Users\user\AppData\Local\Microsoft\Windows\Temporary Internet Files\Content.IE5\0Y1KE8M0\psx02d0960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61000" t="38450" r="28000" b="43700"/>
            <a:stretch>
              <a:fillRect/>
            </a:stretch>
          </p:blipFill>
          <p:spPr bwMode="auto">
            <a:xfrm rot="4250201">
              <a:off x="8127969" y="1258207"/>
              <a:ext cx="628416" cy="821775"/>
            </a:xfrm>
            <a:prstGeom prst="rect">
              <a:avLst/>
            </a:prstGeom>
            <a:noFill/>
          </p:spPr>
        </p:pic>
        <p:cxnSp>
          <p:nvCxnSpPr>
            <p:cNvPr id="7" name="직선 연결선 6"/>
            <p:cNvCxnSpPr/>
            <p:nvPr/>
          </p:nvCxnSpPr>
          <p:spPr>
            <a:xfrm>
              <a:off x="5065632" y="1332136"/>
              <a:ext cx="0" cy="65137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Стрелка вниз 1"/>
          <p:cNvSpPr/>
          <p:nvPr/>
        </p:nvSpPr>
        <p:spPr>
          <a:xfrm>
            <a:off x="6660232" y="2249415"/>
            <a:ext cx="270571" cy="31548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4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IE5\R8X0LSAP\yaytg113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22648" y="758029"/>
            <a:ext cx="8539533" cy="5983339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0798688"/>
              </p:ext>
            </p:extLst>
          </p:nvPr>
        </p:nvGraphicFramePr>
        <p:xfrm>
          <a:off x="809326" y="2016274"/>
          <a:ext cx="7416827" cy="37836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9069"/>
                <a:gridCol w="1526939"/>
                <a:gridCol w="1526940"/>
                <a:gridCol w="1526940"/>
                <a:gridCol w="1526939"/>
              </a:tblGrid>
              <a:tr h="768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Позиция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Особенности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8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Бренд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Natural Therapy Lynn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96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Наименование продукта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Aloe Deep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/>
                      </a:r>
                      <a:b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</a:b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Cleansing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Foam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–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/>
                      </a:r>
                      <a:b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</a:b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с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экстрактом алоэ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Cucumber Deep Cleansing Foam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–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/>
                      </a:r>
                      <a:b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</a:b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с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экстрактом огурца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Grape Seed Deep Cleansing Foam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–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/>
                      </a:r>
                      <a:b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</a:b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с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экстрактом виноградных косточек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Coconut Deep Cleansing Foam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–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/>
                      </a:r>
                      <a:b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</a:b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с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экстрактом кокоса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Функция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200" b="0" dirty="0" smtClean="0"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успокаивает</a:t>
                      </a:r>
                      <a:endParaRPr lang="ko-KR" altLang="en-US" sz="1200" b="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200" b="0" dirty="0" smtClean="0"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сохраняет естественный баланс влаги</a:t>
                      </a:r>
                      <a:endParaRPr lang="ko-KR" altLang="en-US" sz="1200" b="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200" b="0" dirty="0" smtClean="0"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придает эластичность</a:t>
                      </a:r>
                      <a:endParaRPr lang="ko-KR" altLang="en-US" sz="1200" b="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200" b="0" dirty="0" smtClean="0"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увлажняет</a:t>
                      </a:r>
                      <a:endParaRPr lang="ko-KR" altLang="en-US" sz="1200" b="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</a:tr>
              <a:tr h="6481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Объем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120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мл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7507" marR="7507" marT="7507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07" marR="7507" marT="7507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07" marR="7507" marT="7507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07" marR="7507" marT="7507" marB="0" anchor="ctr" horzOverflow="overflow"/>
                </a:tc>
              </a:tr>
            </a:tbl>
          </a:graphicData>
        </a:graphic>
      </p:graphicFrame>
      <p:pic>
        <p:nvPicPr>
          <p:cNvPr id="12" name="Picture 2" descr="C:\Users\user\Desktop\네추럴 테라피 린 폼클렌징 4종\2.디자인_해외_내추럴테라피린폼_16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906" y="987697"/>
            <a:ext cx="1541482" cy="8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0232" y="201019"/>
            <a:ext cx="507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Характеристика товара</a:t>
            </a:r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16" name="Picture 3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6918" b="84031" l="18899" r="35640">
                        <a14:foregroundMark x1="28274" y1="79568" x2="28274" y2="79568"/>
                        <a14:foregroundMark x1="32366" y1="79289" x2="32366" y2="79289"/>
                        <a14:foregroundMark x1="29018" y1="79079" x2="29018" y2="79079"/>
                        <a14:foregroundMark x1="24702" y1="79847" x2="24702" y2="79847"/>
                        <a14:foregroundMark x1="24479" y1="79428" x2="24479" y2="79428"/>
                        <a14:foregroundMark x1="26563" y1="79707" x2="26563" y2="79707"/>
                        <a14:foregroundMark x1="25000" y1="80195" x2="25000" y2="80195"/>
                        <a14:foregroundMark x1="21503" y1="79986" x2="21503" y2="79986"/>
                        <a14:foregroundMark x1="24926" y1="80614" x2="24926" y2="8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6" t="76806" r="62339" b="15139"/>
          <a:stretch/>
        </p:blipFill>
        <p:spPr bwMode="auto">
          <a:xfrm>
            <a:off x="6876256" y="5916860"/>
            <a:ext cx="1296144" cy="5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1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4079" y="2337417"/>
            <a:ext cx="574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92D050"/>
                </a:solidFill>
                <a:latin typeface="KT&amp;G 상상제목 M" pitchFamily="2" charset="-127"/>
                <a:ea typeface="KT&amp;G 상상제목 M" pitchFamily="2" charset="-127"/>
              </a:rPr>
              <a:t>1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 </a:t>
            </a:r>
            <a:r>
              <a:rPr lang="ru-RU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Содержит экстракт листьев алоэ вера с большим количеством аминокислот и витаминов.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799" y="2922192"/>
            <a:ext cx="574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dirty="0" smtClean="0">
                <a:solidFill>
                  <a:srgbClr val="92D050"/>
                </a:solidFill>
                <a:latin typeface="KT&amp;G 상상제목 M" pitchFamily="2" charset="-127"/>
                <a:ea typeface="KT&amp;G 상상제목 M" pitchFamily="2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. 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Успокаивает поврежденную или уставшую кожу, придавая й здоровый вид.</a:t>
            </a:r>
            <a:endParaRPr lang="en-US" altLang="ko-KR" sz="1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  <a:p>
            <a:endParaRPr lang="ko-KR" altLang="en-US" sz="1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5398" y="3568925"/>
            <a:ext cx="561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dirty="0" smtClean="0">
                <a:solidFill>
                  <a:srgbClr val="92D050"/>
                </a:solidFill>
                <a:latin typeface="KT&amp;G 상상제목 M" pitchFamily="2" charset="-127"/>
                <a:ea typeface="KT&amp;G 상상제목 M" pitchFamily="2" charset="-127"/>
              </a:rPr>
              <a:t>3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</a:t>
            </a:r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 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Нежная пена эффективно удаляет загрязнения из пор, оставляя поверхность кожи идеально чистой и гладкой</a:t>
            </a:r>
            <a:r>
              <a:rPr lang="en-US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!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  <a:p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699792" y="2005851"/>
            <a:ext cx="5861223" cy="4032448"/>
          </a:xfrm>
          <a:prstGeom prst="rect">
            <a:avLst/>
          </a:prstGeom>
          <a:noFill/>
          <a:ln w="254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68191" y="1575902"/>
            <a:ext cx="3111749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2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Успокаивающий эффект</a:t>
            </a:r>
            <a:r>
              <a:rPr lang="ko-KR" altLang="en-US" sz="2200" spc="-150" dirty="0" smtClean="0">
                <a:ea typeface="1훈점보맘보 B" panose="02020603020101020101" pitchFamily="18" charset="-127"/>
              </a:rPr>
              <a:t> </a:t>
            </a:r>
            <a:endParaRPr lang="ko-KR" altLang="ko-KR" sz="2400" dirty="0"/>
          </a:p>
          <a:p>
            <a:pPr>
              <a:defRPr/>
            </a:pPr>
            <a:r>
              <a:rPr lang="en-US" altLang="ko-KR" sz="2200" spc="-15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  </a:t>
            </a:r>
            <a:endParaRPr lang="ko-KR" altLang="en-US" sz="2200" spc="-15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pic>
        <p:nvPicPr>
          <p:cNvPr id="35" name="Picture 3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1" t="76806" r="63116" b="15139"/>
          <a:stretch/>
        </p:blipFill>
        <p:spPr bwMode="auto">
          <a:xfrm>
            <a:off x="8005050" y="6293673"/>
            <a:ext cx="1032214" cy="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user\Desktop\네추럴 테라피 린 폼클렌징 4종\2.디자인_해외_내추럴테라피린폼_160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52" r="50999"/>
          <a:stretch/>
        </p:blipFill>
        <p:spPr bwMode="auto">
          <a:xfrm>
            <a:off x="617098" y="1960623"/>
            <a:ext cx="1656184" cy="39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그룹 43"/>
          <p:cNvGrpSpPr/>
          <p:nvPr/>
        </p:nvGrpSpPr>
        <p:grpSpPr>
          <a:xfrm>
            <a:off x="1204392" y="528489"/>
            <a:ext cx="7368136" cy="908492"/>
            <a:chOff x="899592" y="404664"/>
            <a:chExt cx="7368136" cy="908492"/>
          </a:xfrm>
        </p:grpSpPr>
        <p:sp>
          <p:nvSpPr>
            <p:cNvPr id="34" name="TextBox 33"/>
            <p:cNvSpPr txBox="1"/>
            <p:nvPr/>
          </p:nvSpPr>
          <p:spPr>
            <a:xfrm>
              <a:off x="899592" y="404664"/>
              <a:ext cx="7368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spc="-100" dirty="0" smtClean="0"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Natural Therapy Lynn</a:t>
              </a:r>
              <a:r>
                <a:rPr lang="ko-KR" altLang="en-US" sz="2400" b="1" spc="-100" dirty="0" smtClean="0"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 </a:t>
              </a:r>
              <a:r>
                <a:rPr lang="en-US" altLang="ko-KR" sz="2400" b="1" spc="-1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T&amp;G 상상제목 M" pitchFamily="2" charset="-127"/>
                  <a:ea typeface="KT&amp;G 상상제목 M" pitchFamily="2" charset="-127"/>
                </a:rPr>
                <a:t>Aloe Deep Cleansing</a:t>
              </a:r>
              <a:r>
                <a:rPr lang="ru-RU" altLang="ko-KR" sz="2400" b="1" spc="-1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T&amp;G 상상제목 M" pitchFamily="2" charset="-127"/>
                  <a:ea typeface="KT&amp;G 상상제목 M" pitchFamily="2" charset="-127"/>
                </a:rPr>
                <a:t> </a:t>
              </a:r>
              <a:r>
                <a:rPr lang="en-US" altLang="ko-KR" sz="2400" b="1" spc="-1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T&amp;G 상상제목 M" pitchFamily="2" charset="-127"/>
                  <a:ea typeface="KT&amp;G 상상제목 M" pitchFamily="2" charset="-127"/>
                </a:rPr>
                <a:t>Foam</a:t>
              </a:r>
              <a:endParaRPr lang="ko-KR" altLang="en-US" sz="2400" b="1" spc="-1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endParaRPr>
            </a:p>
            <a:p>
              <a:endParaRPr lang="ko-KR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7207" y="913046"/>
              <a:ext cx="6653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 err="1" smtClean="0">
                  <a:solidFill>
                    <a:srgbClr val="92D050"/>
                  </a:solidFill>
                  <a:latin typeface="Harrington" panose="04040505050A02020702" pitchFamily="82" charset="0"/>
                </a:rPr>
                <a:t>Глубокоочищающая</a:t>
              </a:r>
              <a:r>
                <a:rPr lang="ru-RU" altLang="ko-KR" sz="2000" b="1" dirty="0" smtClean="0">
                  <a:solidFill>
                    <a:srgbClr val="92D050"/>
                  </a:solidFill>
                  <a:latin typeface="Harrington" panose="04040505050A02020702" pitchFamily="82" charset="0"/>
                </a:rPr>
                <a:t> пенка для лица с экстрактом </a:t>
              </a:r>
              <a:r>
                <a:rPr lang="ru-RU" altLang="ko-KR" sz="2000" b="1" dirty="0">
                  <a:solidFill>
                    <a:srgbClr val="92D050"/>
                  </a:solidFill>
                  <a:latin typeface="Harrington" panose="04040505050A02020702" pitchFamily="82" charset="0"/>
                </a:rPr>
                <a:t>алое</a:t>
              </a:r>
              <a:r>
                <a:rPr lang="en-US" altLang="ko-KR" sz="2000" b="1" dirty="0" smtClean="0">
                  <a:solidFill>
                    <a:srgbClr val="92D050"/>
                  </a:solidFill>
                  <a:latin typeface="Harrington" panose="04040505050A02020702" pitchFamily="82" charset="0"/>
                </a:rPr>
                <a:t> </a:t>
              </a:r>
              <a:endParaRPr lang="ko-KR" altLang="en-US" sz="2000" b="1" dirty="0">
                <a:solidFill>
                  <a:srgbClr val="92D050"/>
                </a:solidFill>
                <a:latin typeface="Harrington" panose="04040505050A02020702" pitchFamily="82" charset="0"/>
              </a:endParaRPr>
            </a:p>
          </p:txBody>
        </p:sp>
      </p:grpSp>
      <p:cxnSp>
        <p:nvCxnSpPr>
          <p:cNvPr id="11" name="직선 연결선 10"/>
          <p:cNvCxnSpPr/>
          <p:nvPr/>
        </p:nvCxnSpPr>
        <p:spPr>
          <a:xfrm>
            <a:off x="1212007" y="588826"/>
            <a:ext cx="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2183" y="5719538"/>
            <a:ext cx="107214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120</a:t>
            </a:r>
            <a:r>
              <a:rPr lang="ru-RU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гр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1훈새마을운동 R" panose="02020603020101020101" pitchFamily="18" charset="-127"/>
            </a:endParaRPr>
          </a:p>
        </p:txBody>
      </p:sp>
      <p:sp>
        <p:nvSpPr>
          <p:cNvPr id="43" name="양쪽 모서리가 둥근 사각형 42"/>
          <p:cNvSpPr/>
          <p:nvPr/>
        </p:nvSpPr>
        <p:spPr>
          <a:xfrm>
            <a:off x="179512" y="116632"/>
            <a:ext cx="8857752" cy="6657881"/>
          </a:xfrm>
          <a:prstGeom prst="round2Same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063284" y="4646142"/>
            <a:ext cx="4941766" cy="1411949"/>
          </a:xfrm>
          <a:prstGeom prst="roundRect">
            <a:avLst/>
          </a:prstGeom>
          <a:solidFill>
            <a:schemeClr val="bg1">
              <a:alpha val="66000"/>
            </a:schemeClr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3766267" y="4446088"/>
            <a:ext cx="294074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ko-KR" sz="2000" b="1" spc="-15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50800">
                    <a:schemeClr val="accent3">
                      <a:satMod val="175000"/>
                      <a:alpha val="40000"/>
                    </a:schemeClr>
                  </a:glow>
                </a:effectLst>
                <a:latin typeface="a세잎클로버" panose="02020600000000000000" pitchFamily="18" charset="-127"/>
                <a:ea typeface="a세잎클로버" panose="02020600000000000000" pitchFamily="18" charset="-127"/>
              </a:rPr>
              <a:t>Экстракт листьев алоэ вера</a:t>
            </a:r>
            <a:endParaRPr lang="ko-KR" altLang="en-US" sz="2000" b="1" spc="-15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508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73862" y="5024089"/>
            <a:ext cx="357790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2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1" t="54726" r="57066" b="27112"/>
          <a:stretch/>
        </p:blipFill>
        <p:spPr bwMode="auto">
          <a:xfrm>
            <a:off x="3114020" y="4975281"/>
            <a:ext cx="1209451" cy="8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139952" y="4846198"/>
            <a:ext cx="3865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Содержит около 300 различных ингредиентов, включая витамины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A, C, D, E, B12,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аминокислоты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и </a:t>
            </a:r>
            <a:r>
              <a:rPr lang="ru-RU" altLang="ko-KR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алоэзин</a:t>
            </a:r>
            <a:r>
              <a:rPr lang="ru-RU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– компонент, который проникает в кожу и подавляет активность клеток, производящих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меланин. Обладает эффективным увлажняющим, отбеливающим, релаксирующим свойством. Способствует заживлению повреждений и препятствует выпадению волос.</a:t>
            </a:r>
            <a:r>
              <a:rPr lang="ko-KR" altLang="en-US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endParaRPr lang="ko-KR" altLang="en-US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2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3310" y="2526011"/>
            <a:ext cx="546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0FA913"/>
                </a:solidFill>
                <a:latin typeface="KT&amp;G 상상제목 M" pitchFamily="2" charset="-127"/>
                <a:ea typeface="KT&amp;G 상상제목 M" pitchFamily="2" charset="-127"/>
              </a:rPr>
              <a:t>1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</a:t>
            </a:r>
            <a:r>
              <a:rPr lang="ko-KR" altLang="ko-KR" sz="1600" dirty="0"/>
              <a:t> </a:t>
            </a:r>
            <a:r>
              <a:rPr lang="ru-RU" altLang="ko-KR" sz="1600" dirty="0" smtClean="0">
                <a:latin typeface="1훈새마을운동 R"/>
              </a:rPr>
              <a:t>Содержит </a:t>
            </a:r>
            <a:r>
              <a:rPr lang="ru-RU" altLang="ko-KR" sz="1600" dirty="0">
                <a:latin typeface="1훈새마을운동 R"/>
              </a:rPr>
              <a:t>экстракт </a:t>
            </a:r>
            <a:r>
              <a:rPr lang="ru-RU" altLang="ko-KR" sz="1600" dirty="0" smtClean="0">
                <a:latin typeface="1훈새마을운동 R"/>
              </a:rPr>
              <a:t>огурца, состоящий более </a:t>
            </a:r>
            <a:r>
              <a:rPr lang="ru-RU" altLang="ko-KR" sz="1600" dirty="0">
                <a:latin typeface="1훈새마을운동 R"/>
              </a:rPr>
              <a:t>чем на 98% </a:t>
            </a:r>
            <a:r>
              <a:rPr lang="ru-RU" altLang="ko-KR" sz="1600" dirty="0" smtClean="0">
                <a:latin typeface="1훈새마을운동 R"/>
              </a:rPr>
              <a:t>из влаги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1훈새마을운동 R"/>
              <a:ea typeface="KT&amp;G 상상제목 M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799" y="3150841"/>
            <a:ext cx="547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0FA913"/>
                </a:solidFill>
                <a:latin typeface="KT&amp;G 상상제목 M" pitchFamily="2" charset="-127"/>
                <a:ea typeface="KT&amp;G 상상제목 M" pitchFamily="2" charset="-127"/>
              </a:rPr>
              <a:t>2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 </a:t>
            </a:r>
            <a:r>
              <a:rPr lang="ru-RU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1훈새마을운동 R"/>
              </a:rPr>
              <a:t>П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1훈새마을운동 R"/>
              </a:rPr>
              <a:t>ревосходно увлажняет обезвоженную кожу </a:t>
            </a:r>
            <a:r>
              <a:rPr lang="ru-RU" altLang="ko-K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1훈새마을운동 R"/>
              </a:rPr>
              <a:t>и помогает сохранить ее 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1훈새마을운동 R"/>
              </a:rPr>
              <a:t>свежей</a:t>
            </a:r>
            <a:r>
              <a:rPr lang="ru-RU" altLang="ko-K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1훈새마을운동 R"/>
              </a:rPr>
              <a:t> 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1훈새마을운동 R"/>
              </a:rPr>
              <a:t>и мягкой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T&amp;G 상상제목 M" panose="02000300000000000000" pitchFamily="2" charset="-127"/>
              <a:ea typeface="1훈새마을운동 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8414" y="3865588"/>
            <a:ext cx="578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0FA913"/>
                </a:solidFill>
                <a:latin typeface="KT&amp;G 상상제목 M" pitchFamily="2" charset="-127"/>
                <a:ea typeface="KT&amp;G 상상제목 M" pitchFamily="2" charset="-127"/>
              </a:rPr>
              <a:t>3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 </a:t>
            </a:r>
            <a:r>
              <a:rPr lang="ru-RU" altLang="ko-K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Нежная пена эффективно удаляет загрязнения из пор, оставляя поверхность кожи идеально чистой и гладкой!</a:t>
            </a:r>
          </a:p>
          <a:p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  <a:p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699792" y="2132857"/>
            <a:ext cx="5861223" cy="4032448"/>
          </a:xfrm>
          <a:prstGeom prst="rect">
            <a:avLst/>
          </a:prstGeom>
          <a:noFill/>
          <a:ln w="19050">
            <a:solidFill>
              <a:srgbClr val="0D9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57224" y="42860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00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Natural Therapy Lynn</a:t>
            </a:r>
            <a:r>
              <a:rPr lang="ko-KR" altLang="en-US" sz="2400" b="1" spc="-100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 </a:t>
            </a:r>
            <a:r>
              <a:rPr lang="en-US" altLang="ko-KR" sz="2400" b="1" spc="-1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FA9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Cucumber Deep</a:t>
            </a:r>
            <a:r>
              <a:rPr lang="ru-RU" altLang="ko-KR" sz="2400" b="1" spc="-1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FA9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 </a:t>
            </a:r>
            <a:r>
              <a:rPr lang="en-US" altLang="ko-KR" sz="2400" b="1" spc="-1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FA9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Cleansing Foam</a:t>
            </a:r>
            <a:endParaRPr lang="ko-KR" altLang="en-US" sz="2400" b="1" spc="-1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FA9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T&amp;G 상상제목 M" pitchFamily="2" charset="-127"/>
              <a:ea typeface="KT&amp;G 상상제목 M" pitchFamily="2" charset="-127"/>
            </a:endParaRPr>
          </a:p>
        </p:txBody>
      </p:sp>
      <p:pic>
        <p:nvPicPr>
          <p:cNvPr id="35" name="Picture 3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1" t="76806" r="63116" b="15139"/>
          <a:stretch/>
        </p:blipFill>
        <p:spPr bwMode="auto">
          <a:xfrm>
            <a:off x="8005050" y="6293673"/>
            <a:ext cx="1032214" cy="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928670"/>
            <a:ext cx="72833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000" b="1" dirty="0" err="1">
                <a:solidFill>
                  <a:srgbClr val="0D9110"/>
                </a:solidFill>
                <a:latin typeface="Harrington" panose="04040505050A02020702" pitchFamily="82" charset="0"/>
              </a:rPr>
              <a:t>Глубокоочищающая</a:t>
            </a:r>
            <a:r>
              <a:rPr lang="ru-RU" altLang="ko-KR" sz="2000" b="1" dirty="0">
                <a:solidFill>
                  <a:srgbClr val="0D9110"/>
                </a:solidFill>
                <a:latin typeface="Harrington" panose="04040505050A02020702" pitchFamily="82" charset="0"/>
              </a:rPr>
              <a:t> пенка для лица с экстрактом </a:t>
            </a:r>
            <a:r>
              <a:rPr lang="ru-RU" altLang="ko-KR" sz="2000" b="1" dirty="0" smtClean="0">
                <a:solidFill>
                  <a:srgbClr val="0D9110"/>
                </a:solidFill>
                <a:latin typeface="Harrington" panose="04040505050A02020702" pitchFamily="82" charset="0"/>
              </a:rPr>
              <a:t>огурца </a:t>
            </a:r>
            <a:endParaRPr lang="ru-RU" altLang="ko-KR" sz="2000" b="1" dirty="0">
              <a:solidFill>
                <a:srgbClr val="0D9110"/>
              </a:solidFill>
              <a:latin typeface="Harrington" panose="04040505050A02020702" pitchFamily="82" charset="0"/>
            </a:endParaRPr>
          </a:p>
          <a:p>
            <a:endParaRPr lang="ko-KR" altLang="en-US" sz="1400" b="1" dirty="0">
              <a:solidFill>
                <a:srgbClr val="0D9110"/>
              </a:solidFill>
              <a:latin typeface="Harrington" panose="04040505050A02020702" pitchFamily="82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857224" y="500042"/>
            <a:ext cx="0" cy="360040"/>
          </a:xfrm>
          <a:prstGeom prst="line">
            <a:avLst/>
          </a:prstGeom>
          <a:ln>
            <a:solidFill>
              <a:srgbClr val="32951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" descr="C:\Users\user\Desktop\네추럴 테라피 린 폼클렌징 4종\2.디자인_해외_내추럴테라피린폼_160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7" r="74239"/>
          <a:stretch/>
        </p:blipFill>
        <p:spPr bwMode="auto">
          <a:xfrm>
            <a:off x="539552" y="1936379"/>
            <a:ext cx="1712161" cy="41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67830" y="5814677"/>
            <a:ext cx="107214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120</a:t>
            </a:r>
            <a:r>
              <a:rPr lang="ru-RU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гр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1훈새마을운동 R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157" y="1551658"/>
            <a:ext cx="4637808" cy="110799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2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rgbClr val="339933">
                      <a:alpha val="60000"/>
                    </a:srgbClr>
                  </a:glow>
                </a:effectLst>
                <a:ea typeface="1훈점보맘보 B" panose="02020603020101020101" pitchFamily="18" charset="-127"/>
              </a:rPr>
              <a:t>Сохраняет </a:t>
            </a:r>
            <a:r>
              <a:rPr lang="ru-RU" altLang="ko-KR" sz="220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rgbClr val="339933">
                      <a:alpha val="60000"/>
                    </a:srgbClr>
                  </a:glow>
                </a:effectLst>
                <a:ea typeface="1훈점보맘보 B" panose="02020603020101020101" pitchFamily="18" charset="-127"/>
              </a:rPr>
              <a:t>естественный баланс влаги</a:t>
            </a:r>
          </a:p>
          <a:p>
            <a:pPr>
              <a:defRPr/>
            </a:pPr>
            <a:r>
              <a:rPr lang="ko-KR" altLang="en-US" sz="2200" spc="-150" dirty="0" smtClean="0">
                <a:effectLst>
                  <a:glow rad="101600">
                    <a:srgbClr val="339933">
                      <a:alpha val="60000"/>
                    </a:srgbClr>
                  </a:glow>
                </a:effectLst>
                <a:ea typeface="1훈점보맘보 B" panose="02020603020101020101" pitchFamily="18" charset="-127"/>
              </a:rPr>
              <a:t> </a:t>
            </a:r>
            <a:endParaRPr lang="ko-KR" altLang="ko-KR" sz="2400" dirty="0">
              <a:effectLst>
                <a:glow rad="101600">
                  <a:srgbClr val="339933">
                    <a:alpha val="60000"/>
                  </a:srgbClr>
                </a:glow>
              </a:effectLst>
            </a:endParaRPr>
          </a:p>
          <a:p>
            <a:pPr>
              <a:defRPr/>
            </a:pPr>
            <a:r>
              <a:rPr lang="en-US" altLang="ko-KR" sz="2200" spc="-150" dirty="0" smtClean="0">
                <a:effectLst>
                  <a:glow rad="101600">
                    <a:srgbClr val="339933">
                      <a:alpha val="60000"/>
                    </a:srgbClr>
                  </a:glow>
                </a:effectLst>
                <a:latin typeface="1훈점보맘보 B" panose="02020603020101020101" pitchFamily="18" charset="-127"/>
                <a:ea typeface="1훈점보맘보 B" panose="02020603020101020101" pitchFamily="18" charset="-127"/>
              </a:rPr>
              <a:t>  </a:t>
            </a:r>
            <a:endParaRPr lang="ko-KR" altLang="en-US" sz="2200" spc="-150" dirty="0">
              <a:effectLst>
                <a:glow rad="101600">
                  <a:srgbClr val="339933">
                    <a:alpha val="60000"/>
                  </a:srgbClr>
                </a:glow>
              </a:effectLst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046341" y="4808695"/>
            <a:ext cx="4941766" cy="1080120"/>
          </a:xfrm>
          <a:prstGeom prst="roundRect">
            <a:avLst/>
          </a:prstGeom>
          <a:solidFill>
            <a:schemeClr val="bg1">
              <a:alpha val="66000"/>
            </a:schemeClr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3766267" y="4624609"/>
            <a:ext cx="196399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ko-KR" sz="2000" b="1" spc="-150" dirty="0" smtClean="0">
                <a:ln>
                  <a:solidFill>
                    <a:srgbClr val="32951B"/>
                  </a:solidFill>
                </a:ln>
                <a:effectLst>
                  <a:glow rad="508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Экстракт огурца</a:t>
            </a:r>
            <a:endParaRPr lang="ko-KR" altLang="en-US" sz="2000" b="1" spc="-150" dirty="0">
              <a:ln>
                <a:solidFill>
                  <a:srgbClr val="32951B"/>
                </a:solidFill>
              </a:ln>
              <a:effectLst>
                <a:glow rad="508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3862" y="5024089"/>
            <a:ext cx="357790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1652" y="5082867"/>
            <a:ext cx="3652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Содержит большое количество витаминов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A, B, C,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протеин и минералы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Образует коллаген и обладает </a:t>
            </a:r>
            <a:r>
              <a:rPr lang="ru-RU" altLang="ko-KR" sz="10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антивозрастными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и увлажняющими свойствами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pic>
        <p:nvPicPr>
          <p:cNvPr id="47" name="Picture 3" descr="C:\Users\user\Desktop\네추럴 테라피 린 폼클렌징 4종\오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1" t="53976" r="50638" b="28956"/>
          <a:stretch/>
        </p:blipFill>
        <p:spPr bwMode="auto">
          <a:xfrm>
            <a:off x="3261063" y="4965688"/>
            <a:ext cx="953243" cy="7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양쪽 모서리가 둥근 사각형 26"/>
          <p:cNvSpPr/>
          <p:nvPr/>
        </p:nvSpPr>
        <p:spPr>
          <a:xfrm>
            <a:off x="179512" y="116632"/>
            <a:ext cx="8857752" cy="6657881"/>
          </a:xfrm>
          <a:prstGeom prst="round2SameRect">
            <a:avLst/>
          </a:prstGeom>
          <a:noFill/>
          <a:ln w="12700">
            <a:solidFill>
              <a:srgbClr val="0D9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03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5172" y="2258614"/>
            <a:ext cx="56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A04ED2"/>
                </a:solidFill>
                <a:latin typeface="KT&amp;G 상상제목 M" pitchFamily="2" charset="-127"/>
                <a:ea typeface="KT&amp;G 상상제목 M" pitchFamily="2" charset="-127"/>
              </a:rPr>
              <a:t>1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</a:t>
            </a:r>
            <a:r>
              <a:rPr lang="ko-KR" altLang="en-U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 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Содержит экстракт виноградных косточек с большим содержанием полифенола – растительного антиоксиданта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3103216"/>
            <a:ext cx="561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A04ED2"/>
                </a:solidFill>
                <a:latin typeface="KT&amp;G 상상제목 M" pitchFamily="2" charset="-127"/>
                <a:ea typeface="KT&amp;G 상상제목 M" pitchFamily="2" charset="-127"/>
              </a:rPr>
              <a:t>2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 </a:t>
            </a:r>
            <a:r>
              <a:rPr lang="ru-RU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У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лучшает </a:t>
            </a:r>
            <a:r>
              <a:rPr lang="ru-RU" altLang="ko-K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внешний вид кожи, делает ее более упругой и </a:t>
            </a:r>
            <a:r>
              <a:rPr lang="ru-RU" altLang="ko-KR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эластичной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T&amp;G 상상제목 M" pitchFamily="2" charset="-127"/>
              <a:ea typeface="KT&amp;G 상상제목 M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8414" y="3817963"/>
            <a:ext cx="56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0</a:t>
            </a:r>
            <a:r>
              <a:rPr lang="en-US" altLang="ko-KR" sz="1600" b="1" dirty="0" smtClean="0">
                <a:solidFill>
                  <a:srgbClr val="A04ED2"/>
                </a:solidFill>
                <a:latin typeface="KT&amp;G 상상제목 M" pitchFamily="2" charset="-127"/>
                <a:ea typeface="KT&amp;G 상상제목 M" pitchFamily="2" charset="-127"/>
              </a:rPr>
              <a:t>3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.</a:t>
            </a:r>
            <a:r>
              <a:rPr lang="ko-KR" altLang="en-U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 </a:t>
            </a:r>
            <a:r>
              <a:rPr lang="ru-RU" altLang="ko-K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Нежная пена эффективно удаляет загрязнения из пор, оставляя поверхность кожи идеально чистой и гладкой!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699792" y="2132857"/>
            <a:ext cx="5861223" cy="4032448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55576" y="404664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00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Natural Therapy Lynn</a:t>
            </a:r>
            <a:r>
              <a:rPr lang="ko-KR" altLang="en-US" sz="2400" b="1" spc="-100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 </a:t>
            </a:r>
            <a:r>
              <a:rPr lang="en-US" altLang="ko-KR" sz="2400" b="1" spc="-1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A04E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Grape Seed Deep</a:t>
            </a:r>
            <a:r>
              <a:rPr lang="ru-RU" altLang="ko-KR" sz="2400" b="1" spc="-1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A04E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 </a:t>
            </a:r>
            <a:r>
              <a:rPr lang="en-US" altLang="ko-KR" sz="2400" b="1" spc="-10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A04E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Cleansing Foam</a:t>
            </a:r>
            <a:endParaRPr lang="ko-KR" altLang="en-US" sz="2400" b="1" spc="-10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A04ED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T&amp;G 상상제목 M" pitchFamily="2" charset="-127"/>
              <a:ea typeface="KT&amp;G 상상제목 M" pitchFamily="2" charset="-127"/>
            </a:endParaRPr>
          </a:p>
          <a:p>
            <a:endParaRPr lang="ko-KR" altLang="en-US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A04ED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T&amp;G 상상제목 M" pitchFamily="2" charset="-127"/>
              <a:ea typeface="KT&amp;G 상상제목 M" pitchFamily="2" charset="-127"/>
            </a:endParaRPr>
          </a:p>
        </p:txBody>
      </p:sp>
      <p:pic>
        <p:nvPicPr>
          <p:cNvPr id="35" name="Picture 3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1" t="76806" r="63116" b="15139"/>
          <a:stretch/>
        </p:blipFill>
        <p:spPr bwMode="auto">
          <a:xfrm>
            <a:off x="8005050" y="6293673"/>
            <a:ext cx="1032214" cy="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943273"/>
            <a:ext cx="797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Глубокоочищающая</a:t>
            </a:r>
            <a:r>
              <a:rPr lang="ru-RU" altLang="ko-K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 пенка для лица с экстрактом </a:t>
            </a:r>
            <a:r>
              <a:rPr lang="ru-RU" altLang="ko-K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виноградных косточек </a:t>
            </a:r>
            <a:endParaRPr lang="ru-RU" altLang="ko-KR" b="1" dirty="0">
              <a:solidFill>
                <a:schemeClr val="accent4">
                  <a:lumMod val="60000"/>
                  <a:lumOff val="40000"/>
                </a:schemeClr>
              </a:solidFill>
              <a:latin typeface="Harrington" panose="04040505050A02020702" pitchFamily="82" charset="0"/>
            </a:endParaRPr>
          </a:p>
          <a:p>
            <a:r>
              <a:rPr lang="en-US" altLang="ko-KR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ko-KR" alt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arrington" panose="04040505050A02020702" pitchFamily="82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755576" y="471339"/>
            <a:ext cx="0" cy="3600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Picture 2" descr="C:\Users\user\Desktop\네추럴 테라피 린 폼클렌징 4종\2.디자인_해외_내추럴테라피린폼_160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27380"/>
          <a:stretch/>
        </p:blipFill>
        <p:spPr bwMode="auto">
          <a:xfrm>
            <a:off x="588318" y="2132856"/>
            <a:ext cx="18002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58330" y="5814677"/>
            <a:ext cx="107214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120</a:t>
            </a:r>
            <a:r>
              <a:rPr lang="ru-RU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гр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1훈새마을운동 R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818" y="1628800"/>
            <a:ext cx="2839239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200" spc="-15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Придает эластичность</a:t>
            </a:r>
            <a:r>
              <a:rPr lang="ko-KR" altLang="en-US" sz="2200" spc="-15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 </a:t>
            </a:r>
            <a:endParaRPr lang="ko-KR" altLang="ko-KR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altLang="ko-KR" sz="2200" spc="-15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  </a:t>
            </a:r>
            <a:endParaRPr lang="ko-KR" altLang="en-US" sz="2200" spc="-15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ea typeface="1훈점보맘보 B" panose="0202060302010102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046341" y="4808695"/>
            <a:ext cx="4941766" cy="1080120"/>
          </a:xfrm>
          <a:prstGeom prst="roundRect">
            <a:avLst/>
          </a:prstGeom>
          <a:solidFill>
            <a:schemeClr val="bg1">
              <a:alpha val="66000"/>
            </a:schemeClr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766267" y="4624609"/>
            <a:ext cx="345088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ko-KR" sz="2000" b="1" spc="-150" dirty="0" smtClean="0">
                <a:ln>
                  <a:solidFill>
                    <a:srgbClr val="CE89E1"/>
                  </a:solidFill>
                </a:ln>
                <a:effectLst/>
                <a:latin typeface="a세잎클로버" panose="02020600000000000000" pitchFamily="18" charset="-127"/>
                <a:ea typeface="a세잎클로버" panose="02020600000000000000" pitchFamily="18" charset="-127"/>
              </a:rPr>
              <a:t>Экстракт виноградных косточек</a:t>
            </a:r>
            <a:endParaRPr lang="ko-KR" altLang="en-US" sz="2000" b="1" spc="-150" dirty="0">
              <a:ln>
                <a:solidFill>
                  <a:srgbClr val="CE89E1"/>
                </a:solidFill>
              </a:ln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862" y="5024089"/>
            <a:ext cx="357790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1652" y="5013176"/>
            <a:ext cx="377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Отшелушивает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ru-RU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ороговевшие клетки эпидермиса,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сохраняя кожу мягкой, активирует </a:t>
            </a:r>
            <a:r>
              <a:rPr lang="ru-RU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выработку коллагена и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эластина. Уменьшает </a:t>
            </a:r>
            <a:r>
              <a:rPr lang="ru-RU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красные пятна и воспалительные процессы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., оказывает </a:t>
            </a:r>
            <a:r>
              <a:rPr lang="ru-RU" altLang="ko-KR" sz="10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антивозрастной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эффект.</a:t>
            </a:r>
            <a:r>
              <a:rPr lang="ko-KR" altLang="en-US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endParaRPr lang="ko-KR" altLang="en-US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6" name="Picture 5" descr="C:\Users\user\Desktop\네추럴 테라피 린 폼클렌징 4종\포도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96" b="73570" l="21419" r="37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7" t="50560" r="61195" b="25851"/>
          <a:stretch/>
        </p:blipFill>
        <p:spPr bwMode="auto">
          <a:xfrm>
            <a:off x="3323466" y="4864097"/>
            <a:ext cx="531346" cy="9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양쪽 모서리가 둥근 사각형 27"/>
          <p:cNvSpPr/>
          <p:nvPr/>
        </p:nvSpPr>
        <p:spPr>
          <a:xfrm>
            <a:off x="141412" y="116632"/>
            <a:ext cx="8857752" cy="6657881"/>
          </a:xfrm>
          <a:prstGeom prst="round2SameRect">
            <a:avLst/>
          </a:prstGeom>
          <a:noFill/>
          <a:ln w="12700">
            <a:solidFill>
              <a:srgbClr val="A04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5" descr="C:\Users\user\Desktop\네추럴 테라피 린 폼클렌징 4종\포도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296" b="73570" l="21419" r="37677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7" t="50560" r="61195" b="25851"/>
          <a:stretch/>
        </p:blipFill>
        <p:spPr bwMode="auto">
          <a:xfrm rot="1095875">
            <a:off x="3705741" y="5162549"/>
            <a:ext cx="327288" cy="5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771800" y="2285171"/>
            <a:ext cx="5700142" cy="2354264"/>
            <a:chOff x="2771800" y="2456621"/>
            <a:chExt cx="5700142" cy="2354264"/>
          </a:xfrm>
        </p:grpSpPr>
        <p:sp>
          <p:nvSpPr>
            <p:cNvPr id="8" name="TextBox 7"/>
            <p:cNvSpPr txBox="1"/>
            <p:nvPr/>
          </p:nvSpPr>
          <p:spPr>
            <a:xfrm>
              <a:off x="2783310" y="2456621"/>
              <a:ext cx="5688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0</a:t>
              </a:r>
              <a:r>
                <a:rPr lang="en-US" altLang="ko-KR" sz="1600" b="1" dirty="0" smtClean="0">
                  <a:solidFill>
                    <a:schemeClr val="bg2">
                      <a:lumMod val="50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1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. </a:t>
              </a:r>
              <a:r>
                <a:rPr lang="ru-RU" altLang="ko-KR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Содержит экстракт кокоса, богатый большим количеством питательных веществ – витаминов и омега-веществ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1800" y="3240410"/>
              <a:ext cx="5688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0</a:t>
              </a:r>
              <a:r>
                <a:rPr lang="en-US" altLang="ko-KR" sz="1600" b="1" dirty="0" smtClean="0">
                  <a:solidFill>
                    <a:schemeClr val="bg2">
                      <a:lumMod val="50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2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. </a:t>
              </a:r>
              <a:r>
                <a:rPr lang="ru-RU" altLang="ko-KR" sz="16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Прекрасно </a:t>
              </a:r>
              <a:r>
                <a:rPr lang="ru-RU" altLang="ko-KR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питает и </a:t>
              </a:r>
              <a:r>
                <a:rPr lang="ru-RU" altLang="ko-KR" sz="16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смягчает кожу, повышает ее защитные </a:t>
              </a:r>
              <a:r>
                <a:rPr lang="ru-RU" altLang="ko-KR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функции, образуя тончайший увлажняющий слой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78414" y="3979888"/>
              <a:ext cx="5688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0</a:t>
              </a:r>
              <a:r>
                <a:rPr lang="en-US" altLang="ko-KR" sz="1600" b="1" dirty="0" smtClean="0">
                  <a:solidFill>
                    <a:schemeClr val="bg2">
                      <a:lumMod val="50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3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T&amp;G 상상제목 M" pitchFamily="2" charset="-127"/>
                  <a:ea typeface="KT&amp;G 상상제목 M" pitchFamily="2" charset="-127"/>
                </a:rPr>
                <a:t>. </a:t>
              </a:r>
              <a:r>
                <a:rPr lang="ru-RU" altLang="ko-KR" sz="16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Нежная пена эффективно удаляет загрязнения из пор, оставляя поверхность кожи идеально чистой и гладкой!</a:t>
              </a: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699792" y="2132857"/>
            <a:ext cx="5861223" cy="403244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99592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00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Natural Therapy Lynn</a:t>
            </a:r>
            <a:r>
              <a:rPr lang="ko-KR" altLang="en-US" sz="2400" b="1" spc="-100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T&amp;G 상상제목 M" pitchFamily="2" charset="-127"/>
                <a:ea typeface="KT&amp;G 상상제목 M" pitchFamily="2" charset="-127"/>
              </a:rPr>
              <a:t> </a:t>
            </a:r>
            <a:r>
              <a:rPr lang="en-US" altLang="ko-KR" sz="2400" b="1" spc="-1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Coconut Deep</a:t>
            </a:r>
            <a:r>
              <a:rPr lang="ru-RU" altLang="ko-KR" sz="2400" b="1" spc="-1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 </a:t>
            </a:r>
            <a:r>
              <a:rPr lang="en-US" altLang="ko-KR" sz="2400" b="1" spc="-10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T&amp;G 상상제목 M" pitchFamily="2" charset="-127"/>
                <a:ea typeface="KT&amp;G 상상제목 M" pitchFamily="2" charset="-127"/>
              </a:rPr>
              <a:t>Cleansing Foam</a:t>
            </a:r>
            <a:endParaRPr lang="ko-KR" altLang="en-US" sz="2400" b="1" spc="-10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T&amp;G 상상제목 M" pitchFamily="2" charset="-127"/>
              <a:ea typeface="KT&amp;G 상상제목 M" pitchFamily="2" charset="-127"/>
            </a:endParaRPr>
          </a:p>
        </p:txBody>
      </p:sp>
      <p:pic>
        <p:nvPicPr>
          <p:cNvPr id="35" name="Picture 3" descr="C:\Users\user\Desktop\네추럴 테라피 린 폼클렌징 4종\알로에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1" t="76806" r="63116" b="15139"/>
          <a:stretch/>
        </p:blipFill>
        <p:spPr bwMode="auto">
          <a:xfrm>
            <a:off x="8005050" y="6293673"/>
            <a:ext cx="1032214" cy="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180" y="868500"/>
            <a:ext cx="75507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Глубокоочищающая</a:t>
            </a:r>
            <a:r>
              <a:rPr lang="ru-RU" altLang="ko-K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 пенка для лица с экстрактом </a:t>
            </a:r>
            <a:r>
              <a:rPr lang="ru-RU" altLang="ko-K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кокоса</a:t>
            </a:r>
            <a:endParaRPr lang="ru-RU" altLang="ko-KR" sz="2000" b="1" dirty="0">
              <a:solidFill>
                <a:schemeClr val="accent6">
                  <a:lumMod val="60000"/>
                  <a:lumOff val="40000"/>
                </a:schemeClr>
              </a:solidFill>
              <a:latin typeface="Harrington" panose="04040505050A02020702" pitchFamily="82" charset="0"/>
            </a:endParaRPr>
          </a:p>
          <a:p>
            <a:pPr algn="just"/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  <a:latin typeface="Harrington" panose="04040505050A02020702" pitchFamily="82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09117" y="471339"/>
            <a:ext cx="0" cy="36004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Picture 2" descr="C:\Users\user\Desktop\네추럴 테라피 린 폼클렌징 4종\2.디자인_해외_내추럴테라피린폼_160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69" r="4088"/>
          <a:stretch/>
        </p:blipFill>
        <p:spPr bwMode="auto">
          <a:xfrm>
            <a:off x="642694" y="1939413"/>
            <a:ext cx="1689001" cy="41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58330" y="5814677"/>
            <a:ext cx="107214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120</a:t>
            </a:r>
            <a:r>
              <a:rPr lang="ru-RU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1훈새마을운동 R" panose="02020603020101020101" pitchFamily="18" charset="-127"/>
              </a:rPr>
              <a:t>гр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1훈새마을운동 R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871" y="1397471"/>
            <a:ext cx="1499128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2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Увлажняет</a:t>
            </a:r>
            <a:r>
              <a:rPr lang="ko-KR" altLang="en-US" sz="2200" spc="-15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 </a:t>
            </a:r>
            <a:endParaRPr lang="ko-KR" altLang="ko-KR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altLang="ko-KR" sz="2200" spc="-15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1훈점보맘보 B" panose="02020603020101020101" pitchFamily="18" charset="-127"/>
              </a:rPr>
              <a:t>  </a:t>
            </a:r>
            <a:endParaRPr lang="ko-KR" altLang="en-US" sz="2200" spc="-15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ea typeface="1훈점보맘보 B" panose="0202060302010102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046341" y="4808695"/>
            <a:ext cx="4941766" cy="1080120"/>
          </a:xfrm>
          <a:prstGeom prst="roundRect">
            <a:avLst/>
          </a:prstGeom>
          <a:solidFill>
            <a:schemeClr val="bg1">
              <a:alpha val="66000"/>
            </a:schemeClr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766267" y="4624609"/>
            <a:ext cx="160755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000" b="1" spc="-150" dirty="0" smtClean="0">
                <a:ln>
                  <a:solidFill>
                    <a:srgbClr val="F4A14E"/>
                  </a:solidFill>
                </a:ln>
                <a:effectLst/>
                <a:latin typeface="a세잎클로버" panose="02020600000000000000" pitchFamily="18" charset="-127"/>
                <a:ea typeface="a세잎클로버" panose="02020600000000000000" pitchFamily="18" charset="-127"/>
              </a:rPr>
              <a:t>Coconut Extract</a:t>
            </a:r>
            <a:endParaRPr lang="ko-KR" altLang="en-US" sz="2000" b="1" spc="-150" dirty="0">
              <a:ln>
                <a:solidFill>
                  <a:srgbClr val="F4A14E"/>
                </a:solidFill>
              </a:ln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862" y="5024089"/>
            <a:ext cx="357790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9526" y="4941168"/>
            <a:ext cx="354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Удерживает влагу, препятствуя иссушению кожи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прекрасный </a:t>
            </a:r>
            <a:r>
              <a:rPr lang="ru-RU" altLang="ko-KR" sz="10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антивозрастной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компонент</a:t>
            </a:r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Препятствует появлению </a:t>
            </a:r>
            <a:r>
              <a:rPr lang="ru-RU" altLang="ko-KR" sz="10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акне</a:t>
            </a:r>
            <a:r>
              <a:rPr lang="ru-RU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и пигментных пятен. Кожа дольше остается молодой и здоровой.</a:t>
            </a:r>
          </a:p>
        </p:txBody>
      </p:sp>
      <p:pic>
        <p:nvPicPr>
          <p:cNvPr id="16" name="Picture 4" descr="C:\Users\user\Desktop\네추럴 테라피 린 폼클렌징 4종\코코넛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2" t="53594" r="55387" b="26491"/>
          <a:stretch/>
        </p:blipFill>
        <p:spPr bwMode="auto">
          <a:xfrm>
            <a:off x="3304431" y="4997850"/>
            <a:ext cx="964903" cy="8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양쪽 모서리가 둥근 사각형 27"/>
          <p:cNvSpPr/>
          <p:nvPr/>
        </p:nvSpPr>
        <p:spPr>
          <a:xfrm>
            <a:off x="160462" y="116632"/>
            <a:ext cx="8857752" cy="6657881"/>
          </a:xfrm>
          <a:prstGeom prst="round2Same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1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459</Words>
  <Application>Microsoft Office PowerPoint</Application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테마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</cp:lastModifiedBy>
  <cp:revision>50</cp:revision>
  <dcterms:created xsi:type="dcterms:W3CDTF">2016-05-03T02:17:35Z</dcterms:created>
  <dcterms:modified xsi:type="dcterms:W3CDTF">2017-03-15T05:52:52Z</dcterms:modified>
</cp:coreProperties>
</file>